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68" r:id="rId3"/>
    <p:sldId id="269" r:id="rId4"/>
    <p:sldId id="270" r:id="rId5"/>
    <p:sldId id="271" r:id="rId6"/>
    <p:sldId id="272" r:id="rId7"/>
    <p:sldId id="273" r:id="rId8"/>
    <p:sldId id="274" r:id="rId9"/>
    <p:sldId id="275" r:id="rId10"/>
    <p:sldId id="264" r:id="rId11"/>
    <p:sldId id="266"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375785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779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7769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47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93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773435" y="594613"/>
            <a:ext cx="6335100" cy="12732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lt1"/>
              </a:buClr>
              <a:buSzPct val="25000"/>
              <a:buFont typeface="Calibri"/>
              <a:buNone/>
            </a:pPr>
            <a:r>
              <a:rPr lang="en-US" sz="6000" b="0" i="0" u="none" strike="noStrike" cap="none">
                <a:solidFill>
                  <a:srgbClr val="000000"/>
                </a:solidFill>
                <a:latin typeface="Calibri"/>
                <a:ea typeface="Calibri"/>
                <a:cs typeface="Calibri"/>
                <a:sym typeface="Calibri"/>
              </a:rPr>
              <a:t>Sync</a:t>
            </a:r>
            <a:r>
              <a:rPr lang="en-US">
                <a:solidFill>
                  <a:srgbClr val="000000"/>
                </a:solidFill>
              </a:rPr>
              <a:t>-</a:t>
            </a:r>
            <a:r>
              <a:rPr lang="en-US" sz="6000" b="0" i="0" u="none" strike="noStrike" cap="none">
                <a:solidFill>
                  <a:srgbClr val="000000"/>
                </a:solidFill>
                <a:latin typeface="Calibri"/>
                <a:ea typeface="Calibri"/>
                <a:cs typeface="Calibri"/>
                <a:sym typeface="Calibri"/>
              </a:rPr>
              <a:t>Care</a:t>
            </a:r>
          </a:p>
        </p:txBody>
      </p:sp>
      <p:sp>
        <p:nvSpPr>
          <p:cNvPr id="85" name="Shape 85"/>
          <p:cNvSpPr txBox="1">
            <a:spLocks noGrp="1"/>
          </p:cNvSpPr>
          <p:nvPr>
            <p:ph type="subTitle" idx="1"/>
          </p:nvPr>
        </p:nvSpPr>
        <p:spPr>
          <a:xfrm>
            <a:off x="185680" y="4869012"/>
            <a:ext cx="9144000" cy="165570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sz="2400" b="0" i="0" u="none" strike="noStrike" cap="none">
                <a:solidFill>
                  <a:srgbClr val="000000"/>
                </a:solidFill>
                <a:latin typeface="Calibri"/>
                <a:ea typeface="Calibri"/>
                <a:cs typeface="Calibri"/>
                <a:sym typeface="Calibri"/>
              </a:rPr>
              <a:t>By: August DeWinkler, Genesi Gonzalez, Nicholas Gamarra, David Gibson and Nicholas Angiolilli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838199" y="0"/>
            <a:ext cx="10515600" cy="1325700"/>
          </a:xfrm>
          <a:prstGeom prst="rect">
            <a:avLst/>
          </a:prstGeom>
        </p:spPr>
        <p:txBody>
          <a:bodyPr lIns="91425" tIns="91425" rIns="91425" bIns="91425" anchor="ctr" anchorCtr="0">
            <a:noAutofit/>
          </a:bodyPr>
          <a:lstStyle/>
          <a:p>
            <a:pPr lvl="0">
              <a:spcBef>
                <a:spcPts val="0"/>
              </a:spcBef>
              <a:buNone/>
            </a:pPr>
            <a:r>
              <a:rPr lang="en-US" dirty="0" smtClean="0">
                <a:solidFill>
                  <a:srgbClr val="FF0000"/>
                </a:solidFill>
              </a:rPr>
              <a:t>Augmented Reality</a:t>
            </a:r>
            <a:endParaRPr lang="en-US" dirty="0">
              <a:solidFill>
                <a:srgbClr val="FF0000"/>
              </a:solidFill>
            </a:endParaRPr>
          </a:p>
        </p:txBody>
      </p:sp>
      <p:sp>
        <p:nvSpPr>
          <p:cNvPr id="140" name="Shape 140"/>
          <p:cNvSpPr txBox="1">
            <a:spLocks noGrp="1"/>
          </p:cNvSpPr>
          <p:nvPr>
            <p:ph type="body" idx="1"/>
          </p:nvPr>
        </p:nvSpPr>
        <p:spPr>
          <a:xfrm>
            <a:off x="838199" y="3767814"/>
            <a:ext cx="10515600" cy="2440800"/>
          </a:xfrm>
          <a:prstGeom prst="rect">
            <a:avLst/>
          </a:prstGeom>
        </p:spPr>
        <p:txBody>
          <a:bodyPr lIns="91425" tIns="91425" rIns="91425" bIns="91425" anchor="t" anchorCtr="0">
            <a:noAutofit/>
          </a:bodyPr>
          <a:lstStyle/>
          <a:p>
            <a:pPr lvl="0">
              <a:spcBef>
                <a:spcPts val="0"/>
              </a:spcBef>
              <a:buNone/>
            </a:pPr>
            <a:r>
              <a:rPr lang="en-US" dirty="0" smtClean="0"/>
              <a:t>Each patient will be emailed a unique QR code that holds their ID Number.  When scanned, you can:</a:t>
            </a:r>
          </a:p>
          <a:p>
            <a:pPr>
              <a:spcBef>
                <a:spcPts val="0"/>
              </a:spcBef>
            </a:pPr>
            <a:endParaRPr lang="en-US" dirty="0"/>
          </a:p>
          <a:p>
            <a:pPr>
              <a:spcBef>
                <a:spcPts val="0"/>
              </a:spcBef>
            </a:pPr>
            <a:r>
              <a:rPr lang="en-US" dirty="0" smtClean="0"/>
              <a:t> Link to the patient upon approval</a:t>
            </a:r>
          </a:p>
          <a:p>
            <a:pPr>
              <a:spcBef>
                <a:spcPts val="0"/>
              </a:spcBef>
            </a:pPr>
            <a:r>
              <a:rPr lang="en-US" dirty="0"/>
              <a:t> </a:t>
            </a:r>
            <a:r>
              <a:rPr lang="en-US" dirty="0" smtClean="0"/>
              <a:t>Display patient info</a:t>
            </a:r>
          </a:p>
          <a:p>
            <a:pPr>
              <a:spcBef>
                <a:spcPts val="0"/>
              </a:spcBef>
            </a:pPr>
            <a:r>
              <a:rPr lang="en-US" dirty="0"/>
              <a:t> </a:t>
            </a:r>
            <a:r>
              <a:rPr lang="en-US" dirty="0" smtClean="0"/>
              <a:t>Scan prescription bottle with QR Code on it and view medication         information</a:t>
            </a:r>
            <a:endParaRPr lang="en-US" dirty="0"/>
          </a:p>
        </p:txBody>
      </p:sp>
      <p:pic>
        <p:nvPicPr>
          <p:cNvPr id="141" name="Shape 141"/>
          <p:cNvPicPr preferRelativeResize="0"/>
          <p:nvPr/>
        </p:nvPicPr>
        <p:blipFill>
          <a:blip r:embed="rId3">
            <a:alphaModFix/>
          </a:blip>
          <a:stretch>
            <a:fillRect/>
          </a:stretch>
        </p:blipFill>
        <p:spPr>
          <a:xfrm>
            <a:off x="838199" y="1325700"/>
            <a:ext cx="10515597" cy="233681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72650" y="1600200"/>
            <a:ext cx="2071500" cy="1325700"/>
          </a:xfrm>
          <a:prstGeom prst="rect">
            <a:avLst/>
          </a:prstGeom>
        </p:spPr>
        <p:txBody>
          <a:bodyPr lIns="91425" tIns="91425" rIns="91425" bIns="91425" anchor="ctr" anchorCtr="0">
            <a:noAutofit/>
          </a:bodyPr>
          <a:lstStyle/>
          <a:p>
            <a:pPr lvl="0">
              <a:spcBef>
                <a:spcPts val="0"/>
              </a:spcBef>
              <a:buNone/>
            </a:pPr>
            <a:r>
              <a:rPr lang="en-US" dirty="0">
                <a:solidFill>
                  <a:srgbClr val="FF0000"/>
                </a:solidFill>
              </a:rPr>
              <a:t>Alerts</a:t>
            </a:r>
          </a:p>
        </p:txBody>
      </p:sp>
      <p:sp>
        <p:nvSpPr>
          <p:cNvPr id="154" name="Shape 154"/>
          <p:cNvSpPr txBox="1">
            <a:spLocks noGrp="1"/>
          </p:cNvSpPr>
          <p:nvPr>
            <p:ph type="body" idx="1"/>
          </p:nvPr>
        </p:nvSpPr>
        <p:spPr>
          <a:xfrm>
            <a:off x="838200" y="4451975"/>
            <a:ext cx="10515600" cy="1725000"/>
          </a:xfrm>
          <a:prstGeom prst="rect">
            <a:avLst/>
          </a:prstGeom>
        </p:spPr>
        <p:txBody>
          <a:bodyPr lIns="91425" tIns="91425" rIns="91425" bIns="91425" anchor="t" anchorCtr="0">
            <a:noAutofit/>
          </a:bodyPr>
          <a:lstStyle/>
          <a:p>
            <a:pPr marL="0" lvl="0" indent="0">
              <a:spcBef>
                <a:spcPts val="0"/>
              </a:spcBef>
              <a:buNone/>
            </a:pPr>
            <a:r>
              <a:rPr lang="en-US" dirty="0"/>
              <a:t>The </a:t>
            </a:r>
            <a:r>
              <a:rPr lang="en-US" dirty="0" smtClean="0"/>
              <a:t>alerts </a:t>
            </a:r>
            <a:r>
              <a:rPr lang="en-US" dirty="0"/>
              <a:t>will be able to be set any time for </a:t>
            </a:r>
            <a:r>
              <a:rPr lang="en-US" dirty="0" smtClean="0"/>
              <a:t>any specific request.  Whether </a:t>
            </a:r>
            <a:r>
              <a:rPr lang="en-US" dirty="0"/>
              <a:t>that is taking a certain medication, or remembering a doctors appointment, anything one deems applicable and necessary. </a:t>
            </a:r>
          </a:p>
        </p:txBody>
      </p:sp>
      <p:pic>
        <p:nvPicPr>
          <p:cNvPr id="155" name="Shape 155"/>
          <p:cNvPicPr preferRelativeResize="0"/>
          <p:nvPr/>
        </p:nvPicPr>
        <p:blipFill>
          <a:blip r:embed="rId3">
            <a:alphaModFix/>
          </a:blip>
          <a:stretch>
            <a:fillRect/>
          </a:stretch>
        </p:blipFill>
        <p:spPr>
          <a:xfrm>
            <a:off x="2094148" y="307275"/>
            <a:ext cx="10097849" cy="391155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804772" y="0"/>
            <a:ext cx="10515600" cy="1325700"/>
          </a:xfrm>
          <a:prstGeom prst="rect">
            <a:avLst/>
          </a:prstGeom>
        </p:spPr>
        <p:txBody>
          <a:bodyPr lIns="91425" tIns="91425" rIns="91425" bIns="91425" anchor="ctr" anchorCtr="0">
            <a:noAutofit/>
          </a:bodyPr>
          <a:lstStyle/>
          <a:p>
            <a:pPr lvl="0">
              <a:spcBef>
                <a:spcPts val="0"/>
              </a:spcBef>
              <a:buNone/>
            </a:pPr>
            <a:r>
              <a:rPr lang="en-US" dirty="0">
                <a:solidFill>
                  <a:srgbClr val="FF0000"/>
                </a:solidFill>
              </a:rPr>
              <a:t>Managed Linked </a:t>
            </a:r>
            <a:r>
              <a:rPr lang="en-US" dirty="0" smtClean="0">
                <a:solidFill>
                  <a:srgbClr val="FF0000"/>
                </a:solidFill>
              </a:rPr>
              <a:t>Patients</a:t>
            </a:r>
            <a:endParaRPr lang="en-US" dirty="0">
              <a:solidFill>
                <a:srgbClr val="FF0000"/>
              </a:solidFill>
            </a:endParaRPr>
          </a:p>
        </p:txBody>
      </p:sp>
      <p:sp>
        <p:nvSpPr>
          <p:cNvPr id="161" name="Shape 161"/>
          <p:cNvSpPr txBox="1">
            <a:spLocks noGrp="1"/>
          </p:cNvSpPr>
          <p:nvPr>
            <p:ph type="body" idx="1"/>
          </p:nvPr>
        </p:nvSpPr>
        <p:spPr>
          <a:xfrm>
            <a:off x="797257" y="4669949"/>
            <a:ext cx="10515600" cy="2066100"/>
          </a:xfrm>
          <a:prstGeom prst="rect">
            <a:avLst/>
          </a:prstGeom>
        </p:spPr>
        <p:txBody>
          <a:bodyPr lIns="91425" tIns="91425" rIns="91425" bIns="91425" anchor="t" anchorCtr="0">
            <a:noAutofit/>
          </a:bodyPr>
          <a:lstStyle/>
          <a:p>
            <a:pPr marL="177800" lvl="0" indent="0" rtl="0">
              <a:spcBef>
                <a:spcPts val="0"/>
              </a:spcBef>
              <a:buNone/>
            </a:pPr>
            <a:r>
              <a:rPr lang="en-US" dirty="0"/>
              <a:t>In this tab you, </a:t>
            </a:r>
            <a:r>
              <a:rPr lang="en-US" dirty="0" smtClean="0"/>
              <a:t>an assistant caregiver, </a:t>
            </a:r>
            <a:r>
              <a:rPr lang="en-US" dirty="0"/>
              <a:t>will be able to </a:t>
            </a:r>
            <a:r>
              <a:rPr lang="en-US" dirty="0" smtClean="0"/>
              <a:t>request </a:t>
            </a:r>
            <a:r>
              <a:rPr lang="en-US" dirty="0" smtClean="0"/>
              <a:t>which patient </a:t>
            </a:r>
            <a:r>
              <a:rPr lang="en-US" dirty="0"/>
              <a:t>you want to view the information </a:t>
            </a:r>
            <a:r>
              <a:rPr lang="en-US" dirty="0" smtClean="0"/>
              <a:t>for by entering </a:t>
            </a:r>
            <a:r>
              <a:rPr lang="en-US" dirty="0"/>
              <a:t>the ID Number for a specific patient. </a:t>
            </a:r>
          </a:p>
          <a:p>
            <a:pPr marL="177800" lvl="0" indent="0">
              <a:spcBef>
                <a:spcPts val="0"/>
              </a:spcBef>
              <a:buNone/>
            </a:pPr>
            <a:endParaRPr dirty="0"/>
          </a:p>
        </p:txBody>
      </p:sp>
      <p:pic>
        <p:nvPicPr>
          <p:cNvPr id="162" name="Shape 162"/>
          <p:cNvPicPr preferRelativeResize="0"/>
          <p:nvPr/>
        </p:nvPicPr>
        <p:blipFill>
          <a:blip r:embed="rId3">
            <a:alphaModFix/>
          </a:blip>
          <a:stretch>
            <a:fillRect/>
          </a:stretch>
        </p:blipFill>
        <p:spPr>
          <a:xfrm>
            <a:off x="2163600" y="1040425"/>
            <a:ext cx="8224324" cy="362952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7" y="457200"/>
            <a:ext cx="3932237" cy="962167"/>
          </a:xfrm>
        </p:spPr>
        <p:txBody>
          <a:bodyPr/>
          <a:lstStyle/>
          <a:p>
            <a:r>
              <a:rPr lang="en-US" dirty="0" smtClean="0">
                <a:solidFill>
                  <a:srgbClr val="FF0000"/>
                </a:solidFill>
              </a:rPr>
              <a:t>Log In Page</a:t>
            </a:r>
            <a:endParaRPr lang="en-US" dirty="0">
              <a:solidFill>
                <a:srgbClr val="FF0000"/>
              </a:solidFill>
            </a:endParaRPr>
          </a:p>
        </p:txBody>
      </p:sp>
      <p:sp>
        <p:nvSpPr>
          <p:cNvPr id="6" name="Text Placeholder 5"/>
          <p:cNvSpPr>
            <a:spLocks noGrp="1"/>
          </p:cNvSpPr>
          <p:nvPr>
            <p:ph type="body" idx="1"/>
          </p:nvPr>
        </p:nvSpPr>
        <p:spPr>
          <a:xfrm>
            <a:off x="5104263" y="232010"/>
            <a:ext cx="6251123" cy="5944951"/>
          </a:xfrm>
        </p:spPr>
        <p:txBody>
          <a:bodyPr/>
          <a:lstStyle/>
          <a:p>
            <a:pPr marL="203200" indent="0">
              <a:buNone/>
            </a:pPr>
            <a:r>
              <a:rPr lang="en-US" dirty="0" smtClean="0"/>
              <a:t> </a:t>
            </a:r>
          </a:p>
          <a:p>
            <a:pPr marL="203200" indent="0">
              <a:buNone/>
            </a:pPr>
            <a:endParaRPr lang="en-US" dirty="0"/>
          </a:p>
        </p:txBody>
      </p:sp>
      <p:sp>
        <p:nvSpPr>
          <p:cNvPr id="7" name="Text Placeholder 6"/>
          <p:cNvSpPr>
            <a:spLocks noGrp="1"/>
          </p:cNvSpPr>
          <p:nvPr>
            <p:ph type="body" idx="2"/>
          </p:nvPr>
        </p:nvSpPr>
        <p:spPr>
          <a:xfrm>
            <a:off x="839786" y="1825387"/>
            <a:ext cx="3932237" cy="4119561"/>
          </a:xfrm>
        </p:spPr>
        <p:txBody>
          <a:bodyPr/>
          <a:lstStyle/>
          <a:p>
            <a:r>
              <a:rPr lang="en-US" sz="3200" dirty="0" smtClean="0"/>
              <a:t>Here is our log in and sign up page for the app, as well as a brief introduction into what our app accomplishes.</a:t>
            </a:r>
          </a:p>
          <a:p>
            <a:r>
              <a:rPr lang="en-US" sz="3200" dirty="0" smtClean="0"/>
              <a:t>We have a logo but we are in the process of redesigning it so we have yet to implement it.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345" y="232011"/>
            <a:ext cx="3938261" cy="5944951"/>
          </a:xfrm>
          <a:prstGeom prst="rect">
            <a:avLst/>
          </a:prstGeom>
        </p:spPr>
      </p:pic>
    </p:spTree>
    <p:extLst>
      <p:ext uri="{BB962C8B-B14F-4D97-AF65-F5344CB8AC3E}">
        <p14:creationId xmlns:p14="http://schemas.microsoft.com/office/powerpoint/2010/main" val="248927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6" y="204716"/>
            <a:ext cx="3932237" cy="709684"/>
          </a:xfrm>
        </p:spPr>
        <p:txBody>
          <a:bodyPr/>
          <a:lstStyle/>
          <a:p>
            <a:r>
              <a:rPr lang="en-US" dirty="0" smtClean="0">
                <a:solidFill>
                  <a:srgbClr val="FF0000"/>
                </a:solidFill>
              </a:rPr>
              <a:t>Sign Up Page</a:t>
            </a:r>
            <a:endParaRPr lang="en-US" dirty="0">
              <a:solidFill>
                <a:srgbClr val="FF0000"/>
              </a:solidFill>
            </a:endParaRPr>
          </a:p>
        </p:txBody>
      </p:sp>
      <p:sp>
        <p:nvSpPr>
          <p:cNvPr id="6" name="Text Placeholder 5"/>
          <p:cNvSpPr>
            <a:spLocks noGrp="1"/>
          </p:cNvSpPr>
          <p:nvPr>
            <p:ph type="body" idx="2"/>
          </p:nvPr>
        </p:nvSpPr>
        <p:spPr>
          <a:xfrm>
            <a:off x="839786" y="1091821"/>
            <a:ext cx="3932237" cy="3811588"/>
          </a:xfrm>
        </p:spPr>
        <p:txBody>
          <a:bodyPr/>
          <a:lstStyle/>
          <a:p>
            <a:r>
              <a:rPr lang="en-US" sz="3200" dirty="0" smtClean="0"/>
              <a:t>Here is our sign up page where the information needed is a first and last name, email for verification, and a username and password.  You also have to select whether you are the primary caregiver of a patient(s) or an assistant caregiver.  </a:t>
            </a:r>
            <a:endParaRPr lang="en-US"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359" y="204716"/>
            <a:ext cx="4372259" cy="6264322"/>
          </a:xfrm>
          <a:prstGeom prst="rect">
            <a:avLst/>
          </a:prstGeom>
        </p:spPr>
      </p:pic>
    </p:spTree>
    <p:extLst>
      <p:ext uri="{BB962C8B-B14F-4D97-AF65-F5344CB8AC3E}">
        <p14:creationId xmlns:p14="http://schemas.microsoft.com/office/powerpoint/2010/main" val="4219173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67191" y="194254"/>
            <a:ext cx="3305339" cy="1016759"/>
          </a:xfrm>
        </p:spPr>
        <p:txBody>
          <a:bodyPr/>
          <a:lstStyle/>
          <a:p>
            <a:r>
              <a:rPr lang="en-US" dirty="0" smtClean="0">
                <a:solidFill>
                  <a:srgbClr val="FF0000"/>
                </a:solidFill>
              </a:rPr>
              <a:t>Home Page</a:t>
            </a:r>
            <a:endParaRPr lang="en-US" dirty="0">
              <a:solidFill>
                <a:srgbClr val="FF0000"/>
              </a:solidFill>
            </a:endParaRPr>
          </a:p>
        </p:txBody>
      </p:sp>
      <p:sp>
        <p:nvSpPr>
          <p:cNvPr id="6" name="Text Placeholder 5"/>
          <p:cNvSpPr>
            <a:spLocks noGrp="1"/>
          </p:cNvSpPr>
          <p:nvPr>
            <p:ph type="body" idx="2"/>
          </p:nvPr>
        </p:nvSpPr>
        <p:spPr>
          <a:xfrm>
            <a:off x="4394579" y="1620446"/>
            <a:ext cx="3166281" cy="4329978"/>
          </a:xfrm>
        </p:spPr>
        <p:txBody>
          <a:bodyPr/>
          <a:lstStyle/>
          <a:p>
            <a:r>
              <a:rPr lang="en-US" sz="2400" dirty="0" smtClean="0"/>
              <a:t>Here is our home page after you log in where you are able to add a patient.  On the left is our current display but we are going to change it up to having a navigation drawer as seen to the right.  Page on the left will be relegated to a logo screen. </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4" y="0"/>
            <a:ext cx="4174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200" y="0"/>
            <a:ext cx="4407800" cy="7052480"/>
          </a:xfrm>
          <a:prstGeom prst="rect">
            <a:avLst/>
          </a:prstGeom>
        </p:spPr>
      </p:pic>
    </p:spTree>
    <p:extLst>
      <p:ext uri="{BB962C8B-B14F-4D97-AF65-F5344CB8AC3E}">
        <p14:creationId xmlns:p14="http://schemas.microsoft.com/office/powerpoint/2010/main" val="397974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99133" y="156950"/>
            <a:ext cx="3600568" cy="1562668"/>
          </a:xfrm>
        </p:spPr>
        <p:txBody>
          <a:bodyPr/>
          <a:lstStyle/>
          <a:p>
            <a:r>
              <a:rPr lang="en-US" dirty="0" smtClean="0">
                <a:solidFill>
                  <a:srgbClr val="FF0000"/>
                </a:solidFill>
              </a:rPr>
              <a:t>Add Patient/Existing Patient</a:t>
            </a:r>
            <a:endParaRPr lang="en-US" dirty="0">
              <a:solidFill>
                <a:srgbClr val="FF0000"/>
              </a:solidFill>
            </a:endParaRPr>
          </a:p>
        </p:txBody>
      </p:sp>
      <p:sp>
        <p:nvSpPr>
          <p:cNvPr id="6" name="Text Placeholder 5"/>
          <p:cNvSpPr>
            <a:spLocks noGrp="1"/>
          </p:cNvSpPr>
          <p:nvPr>
            <p:ph type="body" idx="2"/>
          </p:nvPr>
        </p:nvSpPr>
        <p:spPr>
          <a:xfrm>
            <a:off x="4354908" y="1859503"/>
            <a:ext cx="3689019" cy="4500353"/>
          </a:xfrm>
        </p:spPr>
        <p:txBody>
          <a:bodyPr/>
          <a:lstStyle/>
          <a:p>
            <a:r>
              <a:rPr lang="en-US" sz="2400" dirty="0" smtClean="0"/>
              <a:t>On the left you can see the add patient screen we have implemented, requiring information such as name, gender, address, DOB, and phone number.  On the right is the display of the existing patients when you are logged in as a primary caretaker.  Clicking a patient will take you to their specific patient home screen.  </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4" y="3"/>
            <a:ext cx="4286248" cy="685799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033" y="0"/>
            <a:ext cx="4286250" cy="6858000"/>
          </a:xfrm>
          <a:prstGeom prst="rect">
            <a:avLst/>
          </a:prstGeom>
        </p:spPr>
      </p:pic>
    </p:spTree>
    <p:extLst>
      <p:ext uri="{BB962C8B-B14F-4D97-AF65-F5344CB8AC3E}">
        <p14:creationId xmlns:p14="http://schemas.microsoft.com/office/powerpoint/2010/main" val="61494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3331" y="341194"/>
            <a:ext cx="3755716" cy="1183942"/>
          </a:xfrm>
        </p:spPr>
        <p:txBody>
          <a:bodyPr/>
          <a:lstStyle/>
          <a:p>
            <a:r>
              <a:rPr lang="en-US" dirty="0" smtClean="0">
                <a:solidFill>
                  <a:srgbClr val="FF0000"/>
                </a:solidFill>
              </a:rPr>
              <a:t>Patient Home Screen</a:t>
            </a:r>
            <a:endParaRPr lang="en-US" dirty="0">
              <a:solidFill>
                <a:srgbClr val="FF0000"/>
              </a:solidFill>
            </a:endParaRPr>
          </a:p>
        </p:txBody>
      </p:sp>
      <p:sp>
        <p:nvSpPr>
          <p:cNvPr id="6" name="Text Placeholder 5"/>
          <p:cNvSpPr>
            <a:spLocks noGrp="1"/>
          </p:cNvSpPr>
          <p:nvPr>
            <p:ph type="body" idx="2"/>
          </p:nvPr>
        </p:nvSpPr>
        <p:spPr>
          <a:xfrm>
            <a:off x="839787" y="2057400"/>
            <a:ext cx="3932237" cy="4220570"/>
          </a:xfrm>
        </p:spPr>
        <p:txBody>
          <a:bodyPr/>
          <a:lstStyle/>
          <a:p>
            <a:r>
              <a:rPr lang="en-US" sz="2400" dirty="0" smtClean="0"/>
              <a:t>Here you see the patient home screen when logged in as the primary caregiver.  After clicking a specific patient it takes you here with all the patients pertinent information.  You are able to see a list of their caregiver (assistant caregiver), healthcare information, medications, daily routines and the patient’s profile. </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958" y="0"/>
            <a:ext cx="4727101" cy="6858000"/>
          </a:xfrm>
          <a:prstGeom prst="rect">
            <a:avLst/>
          </a:prstGeom>
        </p:spPr>
      </p:pic>
    </p:spTree>
    <p:extLst>
      <p:ext uri="{BB962C8B-B14F-4D97-AF65-F5344CB8AC3E}">
        <p14:creationId xmlns:p14="http://schemas.microsoft.com/office/powerpoint/2010/main" val="385361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7" y="143302"/>
            <a:ext cx="3932237" cy="1600199"/>
          </a:xfrm>
        </p:spPr>
        <p:txBody>
          <a:bodyPr/>
          <a:lstStyle/>
          <a:p>
            <a:r>
              <a:rPr lang="en-US" dirty="0" smtClean="0">
                <a:solidFill>
                  <a:srgbClr val="FF0000"/>
                </a:solidFill>
              </a:rPr>
              <a:t>Patient Profile Page</a:t>
            </a:r>
            <a:r>
              <a:rPr lang="en-US" dirty="0" smtClean="0"/>
              <a:t>	</a:t>
            </a:r>
            <a:endParaRPr lang="en-US" dirty="0"/>
          </a:p>
        </p:txBody>
      </p:sp>
      <p:sp>
        <p:nvSpPr>
          <p:cNvPr id="6" name="Text Placeholder 5"/>
          <p:cNvSpPr>
            <a:spLocks noGrp="1"/>
          </p:cNvSpPr>
          <p:nvPr>
            <p:ph type="body" idx="2"/>
          </p:nvPr>
        </p:nvSpPr>
        <p:spPr/>
        <p:txBody>
          <a:bodyPr/>
          <a:lstStyle/>
          <a:p>
            <a:r>
              <a:rPr lang="en-US" sz="2400" dirty="0" smtClean="0"/>
              <a:t>Here is the patient profile page, which displays all the patient’s necessary information.  This will be the same information requested when on the “add patient” page. </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893" y="0"/>
            <a:ext cx="4286250" cy="6858000"/>
          </a:xfrm>
          <a:prstGeom prst="rect">
            <a:avLst/>
          </a:prstGeom>
        </p:spPr>
      </p:pic>
    </p:spTree>
    <p:extLst>
      <p:ext uri="{BB962C8B-B14F-4D97-AF65-F5344CB8AC3E}">
        <p14:creationId xmlns:p14="http://schemas.microsoft.com/office/powerpoint/2010/main" val="24120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96" y="1633619"/>
            <a:ext cx="3119392" cy="52202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8193" y="1633619"/>
            <a:ext cx="3067048" cy="52243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846" y="1633620"/>
            <a:ext cx="3098888" cy="5224379"/>
          </a:xfrm>
          <a:prstGeom prst="rect">
            <a:avLst/>
          </a:prstGeom>
        </p:spPr>
      </p:pic>
      <p:sp>
        <p:nvSpPr>
          <p:cNvPr id="10" name="TextBox 9"/>
          <p:cNvSpPr txBox="1"/>
          <p:nvPr/>
        </p:nvSpPr>
        <p:spPr>
          <a:xfrm>
            <a:off x="3316405" y="423083"/>
            <a:ext cx="6277970" cy="707886"/>
          </a:xfrm>
          <a:prstGeom prst="rect">
            <a:avLst/>
          </a:prstGeom>
          <a:noFill/>
        </p:spPr>
        <p:txBody>
          <a:bodyPr wrap="square" rtlCol="0">
            <a:spAutoFit/>
          </a:bodyPr>
          <a:lstStyle/>
          <a:p>
            <a:r>
              <a:rPr lang="en-US" sz="4000" dirty="0" smtClean="0">
                <a:solidFill>
                  <a:srgbClr val="FF0000"/>
                </a:solidFill>
              </a:rPr>
              <a:t>HealthCare Information</a:t>
            </a:r>
            <a:endParaRPr lang="en-US" sz="4000" dirty="0">
              <a:solidFill>
                <a:srgbClr val="FF0000"/>
              </a:solidFill>
            </a:endParaRPr>
          </a:p>
        </p:txBody>
      </p:sp>
    </p:spTree>
    <p:extLst>
      <p:ext uri="{BB962C8B-B14F-4D97-AF65-F5344CB8AC3E}">
        <p14:creationId xmlns:p14="http://schemas.microsoft.com/office/powerpoint/2010/main" val="56719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0000"/>
                </a:solidFill>
              </a:rPr>
              <a:t>Medications Page</a:t>
            </a:r>
            <a:r>
              <a:rPr lang="en-US" dirty="0" smtClean="0"/>
              <a:t/>
            </a:r>
            <a:br>
              <a:rPr lang="en-US" dirty="0" smtClean="0"/>
            </a:br>
            <a:endParaRPr lang="en-US" dirty="0"/>
          </a:p>
        </p:txBody>
      </p:sp>
      <p:sp>
        <p:nvSpPr>
          <p:cNvPr id="6" name="Text Placeholder 5"/>
          <p:cNvSpPr>
            <a:spLocks noGrp="1"/>
          </p:cNvSpPr>
          <p:nvPr>
            <p:ph type="body" idx="2"/>
          </p:nvPr>
        </p:nvSpPr>
        <p:spPr/>
        <p:txBody>
          <a:bodyPr/>
          <a:lstStyle/>
          <a:p>
            <a:r>
              <a:rPr lang="en-US" sz="2400" dirty="0" smtClean="0"/>
              <a:t>Here is the patient’s medication page, located through the patient’s home page.  You are able to store all the patient’s medications and prescriptions along with the dosage, doctor that issued it, symptoms or side effects of the drug, as well as instructions on how and when to administer it.  </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314" y="0"/>
            <a:ext cx="4286250" cy="6858000"/>
          </a:xfrm>
          <a:prstGeom prst="rect">
            <a:avLst/>
          </a:prstGeom>
        </p:spPr>
      </p:pic>
    </p:spTree>
    <p:extLst>
      <p:ext uri="{BB962C8B-B14F-4D97-AF65-F5344CB8AC3E}">
        <p14:creationId xmlns:p14="http://schemas.microsoft.com/office/powerpoint/2010/main" val="9926217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514</Words>
  <Application>Microsoft Office PowerPoint</Application>
  <PresentationFormat>Widescreen</PresentationFormat>
  <Paragraphs>29</Paragraphs>
  <Slides>12</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Sync-Care</vt:lpstr>
      <vt:lpstr>Log In Page</vt:lpstr>
      <vt:lpstr>Sign Up Page</vt:lpstr>
      <vt:lpstr>Home Page</vt:lpstr>
      <vt:lpstr>Add Patient/Existing Patient</vt:lpstr>
      <vt:lpstr>Patient Home Screen</vt:lpstr>
      <vt:lpstr>Patient Profile Page </vt:lpstr>
      <vt:lpstr>PowerPoint Presentation</vt:lpstr>
      <vt:lpstr>Medications Page </vt:lpstr>
      <vt:lpstr>Augmented Reality</vt:lpstr>
      <vt:lpstr>Alerts</vt:lpstr>
      <vt:lpstr>Managed Linked Patients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Sync-Care</dc:title>
  <cp:lastModifiedBy>nangioli@fau.edu</cp:lastModifiedBy>
  <cp:revision>7</cp:revision>
  <dcterms:modified xsi:type="dcterms:W3CDTF">2016-03-30T17:50:10Z</dcterms:modified>
</cp:coreProperties>
</file>